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91472" y="1475910"/>
            <a:ext cx="4961027" cy="7000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4050" b="1" spc="2" kern="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AI Revolution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3551448" y="2093119"/>
            <a:ext cx="2041075" cy="7000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4050" b="1" spc="2" kern="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is here. </a:t>
            </a:r>
            <a:endParaRPr lang="en-US" sz="4050" dirty="0"/>
          </a:p>
        </p:txBody>
      </p:sp>
      <p:sp>
        <p:nvSpPr>
          <p:cNvPr id="5" name="Shape 2"/>
          <p:cNvSpPr/>
          <p:nvPr/>
        </p:nvSpPr>
        <p:spPr>
          <a:xfrm>
            <a:off x="3200400" y="2981790"/>
            <a:ext cx="2743200" cy="28575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Text 3"/>
          <p:cNvSpPr/>
          <p:nvPr/>
        </p:nvSpPr>
        <p:spPr>
          <a:xfrm>
            <a:off x="1819926" y="3238965"/>
            <a:ext cx="550414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spc="1" kern="0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And we're not watching — we're leading. </a:t>
            </a:r>
            <a:endParaRPr lang="en-US" sz="20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47" y="401501"/>
            <a:ext cx="2000250" cy="20002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672767" y="2630351"/>
            <a:ext cx="3798438" cy="5486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Join the Mob. 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2672767" y="3378994"/>
            <a:ext cx="3798438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Let's build the future — together. </a:t>
            </a:r>
            <a:endParaRPr lang="en-US" sz="1800" dirty="0"/>
          </a:p>
        </p:txBody>
      </p:sp>
      <p:sp>
        <p:nvSpPr>
          <p:cNvPr id="6" name="Shape 2"/>
          <p:cNvSpPr/>
          <p:nvPr/>
        </p:nvSpPr>
        <p:spPr>
          <a:xfrm>
            <a:off x="2898046" y="4041911"/>
            <a:ext cx="3347851" cy="700088"/>
          </a:xfrm>
          <a:prstGeom prst="rect">
            <a:avLst/>
          </a:prstGeom>
          <a:solidFill>
            <a:srgbClr val="FFD700">
              <a:alpha val="15000"/>
            </a:srgbClr>
          </a:solidFill>
          <a:ln w="298">
            <a:solidFill>
              <a:srgbClr val="FFD70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898046" y="4041911"/>
            <a:ext cx="3347851" cy="700088"/>
          </a:xfrm>
          <a:prstGeom prst="rect">
            <a:avLst/>
          </a:prstGeom>
          <a:noFill/>
          <a:ln/>
        </p:spPr>
        <p:txBody>
          <a:bodyPr wrap="square" lIns="408178" tIns="136017" rIns="408178" bIns="136017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spc="2" kern="0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aimobskool.com </a:t>
            </a:r>
            <a:endParaRPr lang="en-US" sz="2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Text 1"/>
          <p:cNvSpPr/>
          <p:nvPr/>
        </p:nvSpPr>
        <p:spPr>
          <a:xfrm>
            <a:off x="5829300" y="1579494"/>
            <a:ext cx="209546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Welcome to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5829300" y="2025253"/>
            <a:ext cx="2508656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Mob School 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5829300" y="2653178"/>
            <a:ext cx="2971800" cy="9001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5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Where creators, founders, and innovators master the machines. </a:t>
            </a:r>
            <a:endParaRPr lang="en-US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388566" y="1504485"/>
            <a:ext cx="6366867" cy="2134530"/>
          </a:xfrm>
          <a:prstGeom prst="rect">
            <a:avLst/>
          </a:prstGeom>
          <a:solidFill>
            <a:srgbClr val="8B5CF6">
              <a:alpha val="10000"/>
            </a:srgbClr>
          </a:solidFill>
          <a:ln w="198">
            <a:solidFill>
              <a:srgbClr val="8B5CF6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03729" y="1850957"/>
            <a:ext cx="393651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AI isn't replacing us —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3002356" y="2296716"/>
            <a:ext cx="313926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it's amplifying us. 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860054" y="2981790"/>
            <a:ext cx="5423892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future belongs to those who know how to wield it. </a:t>
            </a:r>
            <a:endParaRPr lang="en-US" sz="15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2900" y="1032300"/>
            <a:ext cx="2394831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We teach you 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342900" y="1478059"/>
            <a:ext cx="2708235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how to harness 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342900" y="1923817"/>
            <a:ext cx="954305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to 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297205" y="1923817"/>
            <a:ext cx="1133987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create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2431191" y="1923817"/>
            <a:ext cx="105956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342900" y="2369576"/>
            <a:ext cx="1745726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2088626" y="2369576"/>
            <a:ext cx="85898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and 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342900" y="2815335"/>
            <a:ext cx="1706296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dominate</a:t>
            </a:r>
            <a:endParaRPr lang="en-US" sz="2700" dirty="0"/>
          </a:p>
        </p:txBody>
      </p:sp>
      <p:sp>
        <p:nvSpPr>
          <p:cNvPr id="11" name="Text 8"/>
          <p:cNvSpPr/>
          <p:nvPr/>
        </p:nvSpPr>
        <p:spPr>
          <a:xfrm>
            <a:off x="2049196" y="2815335"/>
            <a:ext cx="9912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70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. 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342900" y="3500410"/>
            <a:ext cx="2971800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5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From idea to empire — powered by intelligence. </a:t>
            </a:r>
            <a:endParaRPr lang="en-US" sz="1575" dirty="0"/>
          </a:p>
        </p:txBody>
      </p:sp>
      <p:sp>
        <p:nvSpPr>
          <p:cNvPr id="13" name="Shape 10"/>
          <p:cNvSpPr/>
          <p:nvPr/>
        </p:nvSpPr>
        <p:spPr>
          <a:xfrm>
            <a:off x="3657600" y="0"/>
            <a:ext cx="5486400" cy="51435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" y="457200"/>
            <a:ext cx="4800600" cy="1825926"/>
          </a:xfrm>
          <a:prstGeom prst="rect">
            <a:avLst/>
          </a:prstGeom>
          <a:solidFill>
            <a:srgbClr val="8B5CF6">
              <a:alpha val="30000"/>
            </a:srgbClr>
          </a:solidFill>
          <a:ln w="298">
            <a:solidFill>
              <a:srgbClr val="8B5CF6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00100" y="742950"/>
            <a:ext cx="411480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315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Courses </a:t>
            </a:r>
            <a:endParaRPr lang="en-US" sz="3150" dirty="0"/>
          </a:p>
        </p:txBody>
      </p:sp>
      <p:sp>
        <p:nvSpPr>
          <p:cNvPr id="5" name="Text 2"/>
          <p:cNvSpPr/>
          <p:nvPr/>
        </p:nvSpPr>
        <p:spPr>
          <a:xfrm>
            <a:off x="800100" y="1394454"/>
            <a:ext cx="4114800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Cutting-edge curriculum designed for real-world impact. </a:t>
            </a:r>
            <a:endParaRPr lang="en-US" sz="15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886200" y="2860374"/>
            <a:ext cx="4800600" cy="1825926"/>
          </a:xfrm>
          <a:prstGeom prst="rect">
            <a:avLst/>
          </a:prstGeom>
          <a:solidFill>
            <a:srgbClr val="FFD700">
              <a:alpha val="20000"/>
            </a:srgbClr>
          </a:solidFill>
          <a:ln w="298">
            <a:solidFill>
              <a:srgbClr val="FFD7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229100" y="3188987"/>
            <a:ext cx="4114800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3150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Tools </a:t>
            </a:r>
            <a:endParaRPr lang="en-US" sz="3150" dirty="0"/>
          </a:p>
        </p:txBody>
      </p:sp>
      <p:sp>
        <p:nvSpPr>
          <p:cNvPr id="5" name="Text 2"/>
          <p:cNvSpPr/>
          <p:nvPr/>
        </p:nvSpPr>
        <p:spPr>
          <a:xfrm>
            <a:off x="4229100" y="3840491"/>
            <a:ext cx="4114800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5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Build GPTs, automate workflows, design brands — all in one place. </a:t>
            </a:r>
            <a:endParaRPr lang="en-US" sz="15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885866" y="1567328"/>
            <a:ext cx="5372267" cy="2008817"/>
          </a:xfrm>
          <a:prstGeom prst="rect">
            <a:avLst/>
          </a:prstGeom>
          <a:solidFill>
            <a:srgbClr val="000000">
              <a:alpha val="70000"/>
            </a:srgbClr>
          </a:solidFill>
          <a:ln w="298">
            <a:solidFill>
              <a:srgbClr val="8B5CF6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64498" y="1931659"/>
            <a:ext cx="4415005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Community </a:t>
            </a:r>
            <a:endParaRPr lang="en-US" sz="3150" dirty="0"/>
          </a:p>
        </p:txBody>
      </p:sp>
      <p:sp>
        <p:nvSpPr>
          <p:cNvPr id="5" name="Text 2"/>
          <p:cNvSpPr/>
          <p:nvPr/>
        </p:nvSpPr>
        <p:spPr>
          <a:xfrm>
            <a:off x="2364498" y="2624240"/>
            <a:ext cx="2985976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Connect with innovators who </a:t>
            </a:r>
            <a:endParaRPr lang="en-US" sz="1575" dirty="0"/>
          </a:p>
        </p:txBody>
      </p:sp>
      <p:sp>
        <p:nvSpPr>
          <p:cNvPr id="6" name="Text 3"/>
          <p:cNvSpPr/>
          <p:nvPr/>
        </p:nvSpPr>
        <p:spPr>
          <a:xfrm>
            <a:off x="5350473" y="2624240"/>
            <a:ext cx="534693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think</a:t>
            </a:r>
            <a:endParaRPr lang="en-US" sz="1575" dirty="0"/>
          </a:p>
        </p:txBody>
      </p:sp>
      <p:sp>
        <p:nvSpPr>
          <p:cNvPr id="7" name="Text 4"/>
          <p:cNvSpPr/>
          <p:nvPr/>
        </p:nvSpPr>
        <p:spPr>
          <a:xfrm>
            <a:off x="5885166" y="2624240"/>
            <a:ext cx="894336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like you,</a:t>
            </a:r>
            <a:endParaRPr lang="en-US" sz="1575" dirty="0"/>
          </a:p>
        </p:txBody>
      </p:sp>
      <p:sp>
        <p:nvSpPr>
          <p:cNvPr id="8" name="Text 5"/>
          <p:cNvSpPr/>
          <p:nvPr/>
        </p:nvSpPr>
        <p:spPr>
          <a:xfrm>
            <a:off x="3073877" y="2924277"/>
            <a:ext cx="648881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dream</a:t>
            </a:r>
            <a:endParaRPr lang="en-US" sz="1575" dirty="0"/>
          </a:p>
        </p:txBody>
      </p:sp>
      <p:sp>
        <p:nvSpPr>
          <p:cNvPr id="9" name="Text 6"/>
          <p:cNvSpPr/>
          <p:nvPr/>
        </p:nvSpPr>
        <p:spPr>
          <a:xfrm>
            <a:off x="3722759" y="2924277"/>
            <a:ext cx="946324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like you, </a:t>
            </a:r>
            <a:endParaRPr lang="en-US" sz="1575" dirty="0"/>
          </a:p>
        </p:txBody>
      </p:sp>
      <p:sp>
        <p:nvSpPr>
          <p:cNvPr id="10" name="Text 7"/>
          <p:cNvSpPr/>
          <p:nvPr/>
        </p:nvSpPr>
        <p:spPr>
          <a:xfrm>
            <a:off x="4669082" y="2924277"/>
            <a:ext cx="506676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build</a:t>
            </a:r>
            <a:endParaRPr lang="en-US" sz="1575" dirty="0"/>
          </a:p>
        </p:txBody>
      </p:sp>
      <p:sp>
        <p:nvSpPr>
          <p:cNvPr id="11" name="Text 8"/>
          <p:cNvSpPr/>
          <p:nvPr/>
        </p:nvSpPr>
        <p:spPr>
          <a:xfrm>
            <a:off x="5175758" y="2924277"/>
            <a:ext cx="894336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like you. </a:t>
            </a:r>
            <a:endParaRPr lang="en-US" sz="15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51935" y="457200"/>
            <a:ext cx="7640101" cy="178591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751935" y="2214535"/>
            <a:ext cx="7640101" cy="28575"/>
          </a:xfrm>
          <a:prstGeom prst="rect">
            <a:avLst/>
          </a:prstGeom>
          <a:solidFill>
            <a:srgbClr val="8B5CF6"/>
          </a:solidFill>
          <a:ln/>
        </p:spPr>
      </p:sp>
      <p:sp>
        <p:nvSpPr>
          <p:cNvPr id="5" name="Text 2"/>
          <p:cNvSpPr/>
          <p:nvPr/>
        </p:nvSpPr>
        <p:spPr>
          <a:xfrm>
            <a:off x="1323435" y="800100"/>
            <a:ext cx="6497101" cy="48290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92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global movement of innovators. </a:t>
            </a:r>
            <a:endParaRPr lang="en-US" sz="2925" dirty="0"/>
          </a:p>
        </p:txBody>
      </p:sp>
      <p:sp>
        <p:nvSpPr>
          <p:cNvPr id="6" name="Text 3"/>
          <p:cNvSpPr/>
          <p:nvPr/>
        </p:nvSpPr>
        <p:spPr>
          <a:xfrm>
            <a:off x="2379176" y="1515173"/>
            <a:ext cx="109369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spc="3" kern="0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LEARN </a:t>
            </a:r>
            <a:endParaRPr lang="en-US" sz="2025" dirty="0"/>
          </a:p>
        </p:txBody>
      </p:sp>
      <p:sp>
        <p:nvSpPr>
          <p:cNvPr id="7" name="Text 4"/>
          <p:cNvSpPr/>
          <p:nvPr/>
        </p:nvSpPr>
        <p:spPr>
          <a:xfrm>
            <a:off x="3472867" y="1515173"/>
            <a:ext cx="12708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spc="3" kern="0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</a:t>
            </a:r>
            <a:endParaRPr lang="en-US" sz="2025" dirty="0"/>
          </a:p>
        </p:txBody>
      </p:sp>
      <p:sp>
        <p:nvSpPr>
          <p:cNvPr id="8" name="Text 5"/>
          <p:cNvSpPr/>
          <p:nvPr/>
        </p:nvSpPr>
        <p:spPr>
          <a:xfrm>
            <a:off x="3599948" y="1515173"/>
            <a:ext cx="1299242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spc="3" kern="0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CREATE </a:t>
            </a:r>
            <a:endParaRPr lang="en-US" sz="2025" dirty="0"/>
          </a:p>
        </p:txBody>
      </p:sp>
      <p:sp>
        <p:nvSpPr>
          <p:cNvPr id="9" name="Text 6"/>
          <p:cNvSpPr/>
          <p:nvPr/>
        </p:nvSpPr>
        <p:spPr>
          <a:xfrm>
            <a:off x="4899189" y="1515173"/>
            <a:ext cx="12708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spc="3" kern="0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</a:t>
            </a:r>
            <a:endParaRPr lang="en-US" sz="2025" dirty="0"/>
          </a:p>
        </p:txBody>
      </p:sp>
      <p:sp>
        <p:nvSpPr>
          <p:cNvPr id="10" name="Text 7"/>
          <p:cNvSpPr/>
          <p:nvPr/>
        </p:nvSpPr>
        <p:spPr>
          <a:xfrm>
            <a:off x="5026270" y="1515173"/>
            <a:ext cx="1738526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b="1" spc="3" kern="0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DOMINATE </a:t>
            </a:r>
            <a:endParaRPr lang="en-US" sz="20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15452" y="1700213"/>
            <a:ext cx="6113097" cy="1743047"/>
          </a:xfrm>
          <a:prstGeom prst="rect">
            <a:avLst/>
          </a:prstGeom>
          <a:solidFill>
            <a:srgbClr val="000000">
              <a:alpha val="85000"/>
            </a:srgbClr>
          </a:solidFill>
          <a:ln w="397">
            <a:solidFill>
              <a:srgbClr val="000000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01227" y="2037755"/>
            <a:ext cx="2774370" cy="54471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From learner </a:t>
            </a:r>
            <a:endParaRPr lang="en-US" sz="3150" dirty="0"/>
          </a:p>
        </p:txBody>
      </p:sp>
      <p:sp>
        <p:nvSpPr>
          <p:cNvPr id="5" name="Text 2"/>
          <p:cNvSpPr/>
          <p:nvPr/>
        </p:nvSpPr>
        <p:spPr>
          <a:xfrm>
            <a:off x="4775597" y="2100263"/>
            <a:ext cx="3429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8B5CF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→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5118497" y="2037755"/>
            <a:ext cx="2024276" cy="54471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FFD7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to leader. </a:t>
            </a:r>
            <a:endParaRPr lang="en-US" sz="3150" dirty="0"/>
          </a:p>
        </p:txBody>
      </p:sp>
      <p:sp>
        <p:nvSpPr>
          <p:cNvPr id="7" name="Text 4"/>
          <p:cNvSpPr/>
          <p:nvPr/>
        </p:nvSpPr>
        <p:spPr>
          <a:xfrm>
            <a:off x="2001227" y="2751767"/>
            <a:ext cx="5141547" cy="32001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Your AI-powered future starts now. 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2025-10-17T05:10:44Z</dcterms:created>
  <dcterms:modified xsi:type="dcterms:W3CDTF">2025-10-17T05:10:44Z</dcterms:modified>
</cp:coreProperties>
</file>